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62712" autoAdjust="0"/>
  </p:normalViewPr>
  <p:slideViewPr>
    <p:cSldViewPr snapToGrid="0">
      <p:cViewPr varScale="1">
        <p:scale>
          <a:sx n="69" d="100"/>
          <a:sy n="69" d="100"/>
        </p:scale>
        <p:origin x="21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0ADF9-72E8-4CD3-AC1E-19DA737BBA22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ABF0E-54A0-40AD-8491-9D28C8810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70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ABF0E-54A0-40AD-8491-9D28C88107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472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928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11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32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24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91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660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77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58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23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62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90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1B291-3269-4D4E-A92E-B16E86964463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6210B-F6FD-4237-AAB2-17D310E50C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0590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D44074-0B69-4F0C-A7B3-5645CE40D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394A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6EC12A-B231-2976-27BE-2C2294AA8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16982" y="639763"/>
            <a:ext cx="4185806" cy="557445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YOU Can Save The Monarch Butterfly </a:t>
            </a:r>
            <a:b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4400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 your yard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)</a:t>
            </a:r>
            <a:b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400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Carol Sommerfield, Ph.D., Chair, Ardsley Pollinator Pathway</a:t>
            </a:r>
            <a:br>
              <a:rPr lang="en-US" sz="2400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400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1600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www.ardsleypollinatorpathway.org</a:t>
            </a:r>
            <a:endParaRPr lang="en-US" sz="4400" i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 descr="Eastern Monarch Butterfly Population Falls Again">
            <a:extLst>
              <a:ext uri="{FF2B5EF4-FFF2-40B4-BE49-F238E27FC236}">
                <a16:creationId xmlns:a16="http://schemas.microsoft.com/office/drawing/2014/main" id="{5BCA2CD2-89F9-F69F-4AFA-4FAECED07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2" y="1229590"/>
            <a:ext cx="6809757" cy="381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5204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3033</TotalTime>
  <Words>35</Words>
  <Application>Microsoft Office PowerPoint</Application>
  <PresentationFormat>Widescreen</PresentationFormat>
  <Paragraphs>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How YOU Can Save The Monarch Butterfly  (in your yard)  Carol Sommerfield, Ph.D., Chair, Ardsley Pollinator Pathway  www.ardsleypollinatorpathway.org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 Sommerfield</dc:creator>
  <cp:lastModifiedBy>Carol Sommerfield</cp:lastModifiedBy>
  <cp:revision>179</cp:revision>
  <dcterms:created xsi:type="dcterms:W3CDTF">2023-05-04T10:40:54Z</dcterms:created>
  <dcterms:modified xsi:type="dcterms:W3CDTF">2024-10-08T13:51:22Z</dcterms:modified>
</cp:coreProperties>
</file>